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63" r:id="rId8"/>
    <p:sldId id="264" r:id="rId9"/>
    <p:sldId id="266" r:id="rId10"/>
    <p:sldId id="259" r:id="rId11"/>
    <p:sldId id="260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516EF-312B-4C3B-945A-D7DC923D06BB}" v="1" dt="2024-04-14T18:11:51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Pettersen" userId="e284c648-2d50-484a-a8f0-8be53ebf337f" providerId="ADAL" clId="{527516EF-312B-4C3B-945A-D7DC923D06BB}"/>
    <pc:docChg chg="custSel addSld delSld modSld">
      <pc:chgData name="Ingrid Pettersen" userId="e284c648-2d50-484a-a8f0-8be53ebf337f" providerId="ADAL" clId="{527516EF-312B-4C3B-945A-D7DC923D06BB}" dt="2024-04-16T16:51:11.156" v="560" actId="20577"/>
      <pc:docMkLst>
        <pc:docMk/>
      </pc:docMkLst>
      <pc:sldChg chg="modSp mod">
        <pc:chgData name="Ingrid Pettersen" userId="e284c648-2d50-484a-a8f0-8be53ebf337f" providerId="ADAL" clId="{527516EF-312B-4C3B-945A-D7DC923D06BB}" dt="2024-04-15T17:19:51.574" v="245" actId="20577"/>
        <pc:sldMkLst>
          <pc:docMk/>
          <pc:sldMk cId="195272808" sldId="257"/>
        </pc:sldMkLst>
        <pc:spChg chg="mod">
          <ac:chgData name="Ingrid Pettersen" userId="e284c648-2d50-484a-a8f0-8be53ebf337f" providerId="ADAL" clId="{527516EF-312B-4C3B-945A-D7DC923D06BB}" dt="2024-04-15T17:19:51.574" v="245" actId="20577"/>
          <ac:spMkLst>
            <pc:docMk/>
            <pc:sldMk cId="195272808" sldId="257"/>
            <ac:spMk id="3" creationId="{BCC18C56-4978-8871-4FF2-6919633BC196}"/>
          </ac:spMkLst>
        </pc:spChg>
      </pc:sldChg>
      <pc:sldChg chg="modSp mod">
        <pc:chgData name="Ingrid Pettersen" userId="e284c648-2d50-484a-a8f0-8be53ebf337f" providerId="ADAL" clId="{527516EF-312B-4C3B-945A-D7DC923D06BB}" dt="2024-04-15T18:49:53.013" v="379" actId="20577"/>
        <pc:sldMkLst>
          <pc:docMk/>
          <pc:sldMk cId="1487868216" sldId="260"/>
        </pc:sldMkLst>
        <pc:spChg chg="mod">
          <ac:chgData name="Ingrid Pettersen" userId="e284c648-2d50-484a-a8f0-8be53ebf337f" providerId="ADAL" clId="{527516EF-312B-4C3B-945A-D7DC923D06BB}" dt="2024-04-15T18:49:53.013" v="379" actId="20577"/>
          <ac:spMkLst>
            <pc:docMk/>
            <pc:sldMk cId="1487868216" sldId="260"/>
            <ac:spMk id="3" creationId="{01F411B5-5A0B-15D5-A7DC-0D1C1E3AF3E6}"/>
          </ac:spMkLst>
        </pc:spChg>
      </pc:sldChg>
      <pc:sldChg chg="modSp mod">
        <pc:chgData name="Ingrid Pettersen" userId="e284c648-2d50-484a-a8f0-8be53ebf337f" providerId="ADAL" clId="{527516EF-312B-4C3B-945A-D7DC923D06BB}" dt="2024-04-15T18:48:44.942" v="271" actId="20577"/>
        <pc:sldMkLst>
          <pc:docMk/>
          <pc:sldMk cId="659437721" sldId="263"/>
        </pc:sldMkLst>
        <pc:spChg chg="mod">
          <ac:chgData name="Ingrid Pettersen" userId="e284c648-2d50-484a-a8f0-8be53ebf337f" providerId="ADAL" clId="{527516EF-312B-4C3B-945A-D7DC923D06BB}" dt="2024-04-15T18:48:44.942" v="271" actId="20577"/>
          <ac:spMkLst>
            <pc:docMk/>
            <pc:sldMk cId="659437721" sldId="263"/>
            <ac:spMk id="3" creationId="{A97C600F-3DCD-5E87-4559-63D99017E043}"/>
          </ac:spMkLst>
        </pc:spChg>
      </pc:sldChg>
      <pc:sldChg chg="modSp mod">
        <pc:chgData name="Ingrid Pettersen" userId="e284c648-2d50-484a-a8f0-8be53ebf337f" providerId="ADAL" clId="{527516EF-312B-4C3B-945A-D7DC923D06BB}" dt="2024-04-16T16:51:11.156" v="560" actId="20577"/>
        <pc:sldMkLst>
          <pc:docMk/>
          <pc:sldMk cId="1598918086" sldId="265"/>
        </pc:sldMkLst>
        <pc:spChg chg="mod">
          <ac:chgData name="Ingrid Pettersen" userId="e284c648-2d50-484a-a8f0-8be53ebf337f" providerId="ADAL" clId="{527516EF-312B-4C3B-945A-D7DC923D06BB}" dt="2024-04-16T16:51:11.156" v="560" actId="20577"/>
          <ac:spMkLst>
            <pc:docMk/>
            <pc:sldMk cId="1598918086" sldId="265"/>
            <ac:spMk id="3" creationId="{EDF00E93-E2E8-01C0-7DA8-63D385DAFB17}"/>
          </ac:spMkLst>
        </pc:spChg>
      </pc:sldChg>
      <pc:sldChg chg="addSp delSp modSp new del mod">
        <pc:chgData name="Ingrid Pettersen" userId="e284c648-2d50-484a-a8f0-8be53ebf337f" providerId="ADAL" clId="{527516EF-312B-4C3B-945A-D7DC923D06BB}" dt="2024-04-15T18:47:41.842" v="246" actId="47"/>
        <pc:sldMkLst>
          <pc:docMk/>
          <pc:sldMk cId="3237128743" sldId="267"/>
        </pc:sldMkLst>
        <pc:spChg chg="del">
          <ac:chgData name="Ingrid Pettersen" userId="e284c648-2d50-484a-a8f0-8be53ebf337f" providerId="ADAL" clId="{527516EF-312B-4C3B-945A-D7DC923D06BB}" dt="2024-04-14T18:11:51.281" v="154" actId="931"/>
          <ac:spMkLst>
            <pc:docMk/>
            <pc:sldMk cId="3237128743" sldId="267"/>
            <ac:spMk id="3" creationId="{5C393AC8-4957-D524-97AC-1DB7EA160AE6}"/>
          </ac:spMkLst>
        </pc:spChg>
        <pc:picChg chg="add mod">
          <ac:chgData name="Ingrid Pettersen" userId="e284c648-2d50-484a-a8f0-8be53ebf337f" providerId="ADAL" clId="{527516EF-312B-4C3B-945A-D7DC923D06BB}" dt="2024-04-14T18:11:54.036" v="155" actId="27614"/>
          <ac:picMkLst>
            <pc:docMk/>
            <pc:sldMk cId="3237128743" sldId="267"/>
            <ac:picMk id="5" creationId="{7A0A8BDE-7CBB-616D-9A7B-BAD048C7DE9A}"/>
          </ac:picMkLst>
        </pc:picChg>
      </pc:sldChg>
      <pc:sldChg chg="modSp new mod">
        <pc:chgData name="Ingrid Pettersen" userId="e284c648-2d50-484a-a8f0-8be53ebf337f" providerId="ADAL" clId="{527516EF-312B-4C3B-945A-D7DC923D06BB}" dt="2024-04-16T09:53:58.030" v="523" actId="20577"/>
        <pc:sldMkLst>
          <pc:docMk/>
          <pc:sldMk cId="3661540678" sldId="267"/>
        </pc:sldMkLst>
        <pc:spChg chg="mod">
          <ac:chgData name="Ingrid Pettersen" userId="e284c648-2d50-484a-a8f0-8be53ebf337f" providerId="ADAL" clId="{527516EF-312B-4C3B-945A-D7DC923D06BB}" dt="2024-04-15T18:53:29.913" v="389" actId="5793"/>
          <ac:spMkLst>
            <pc:docMk/>
            <pc:sldMk cId="3661540678" sldId="267"/>
            <ac:spMk id="2" creationId="{6D3C2941-0901-FC46-40CD-C199FE8BB928}"/>
          </ac:spMkLst>
        </pc:spChg>
        <pc:spChg chg="mod">
          <ac:chgData name="Ingrid Pettersen" userId="e284c648-2d50-484a-a8f0-8be53ebf337f" providerId="ADAL" clId="{527516EF-312B-4C3B-945A-D7DC923D06BB}" dt="2024-04-16T09:53:58.030" v="523" actId="20577"/>
          <ac:spMkLst>
            <pc:docMk/>
            <pc:sldMk cId="3661540678" sldId="267"/>
            <ac:spMk id="3" creationId="{86C247C2-E7E4-A935-B476-C115AE28CEA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3785A-63D6-43D1-8F48-1845C056BE1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1D23A-754D-40BB-953F-E9F8148B3090}">
      <dgm:prSet/>
      <dgm:spPr/>
      <dgm:t>
        <a:bodyPr/>
        <a:lstStyle/>
        <a:p>
          <a:r>
            <a:rPr lang="nb-NO"/>
            <a:t>Mandag 3.juni</a:t>
          </a:r>
          <a:endParaRPr lang="en-US"/>
        </a:p>
      </dgm:t>
    </dgm:pt>
    <dgm:pt modelId="{72E18FEF-E04C-4C61-84CA-9A837F43A7C8}" type="parTrans" cxnId="{AF44E45A-FF29-40CD-9B04-9C9E592A79CB}">
      <dgm:prSet/>
      <dgm:spPr/>
      <dgm:t>
        <a:bodyPr/>
        <a:lstStyle/>
        <a:p>
          <a:endParaRPr lang="en-US"/>
        </a:p>
      </dgm:t>
    </dgm:pt>
    <dgm:pt modelId="{A599CF48-0161-44D6-83F4-4BC07822233C}" type="sibTrans" cxnId="{AF44E45A-FF29-40CD-9B04-9C9E592A79CB}">
      <dgm:prSet/>
      <dgm:spPr/>
      <dgm:t>
        <a:bodyPr/>
        <a:lstStyle/>
        <a:p>
          <a:endParaRPr lang="en-US"/>
        </a:p>
      </dgm:t>
    </dgm:pt>
    <dgm:pt modelId="{87F9209F-D44D-4A88-B7C9-EE6D59CC524A}">
      <dgm:prSet/>
      <dgm:spPr/>
      <dgm:t>
        <a:bodyPr/>
        <a:lstStyle/>
        <a:p>
          <a:r>
            <a:rPr lang="nb-NO"/>
            <a:t>Fly Bodø-Oslo: 15.05-16.35</a:t>
          </a:r>
          <a:endParaRPr lang="en-US"/>
        </a:p>
      </dgm:t>
    </dgm:pt>
    <dgm:pt modelId="{9B944A2B-95C8-47B6-8773-4318644514C4}" type="parTrans" cxnId="{F489BA9E-C28B-42DD-A9D7-78EA72DFA053}">
      <dgm:prSet/>
      <dgm:spPr/>
      <dgm:t>
        <a:bodyPr/>
        <a:lstStyle/>
        <a:p>
          <a:endParaRPr lang="en-US"/>
        </a:p>
      </dgm:t>
    </dgm:pt>
    <dgm:pt modelId="{68E02B1C-0307-4438-B45A-BB4D831EA382}" type="sibTrans" cxnId="{F489BA9E-C28B-42DD-A9D7-78EA72DFA053}">
      <dgm:prSet/>
      <dgm:spPr/>
      <dgm:t>
        <a:bodyPr/>
        <a:lstStyle/>
        <a:p>
          <a:endParaRPr lang="en-US"/>
        </a:p>
      </dgm:t>
    </dgm:pt>
    <dgm:pt modelId="{466C61F0-B358-4A55-8591-714CE913A2E5}">
      <dgm:prSet/>
      <dgm:spPr/>
      <dgm:t>
        <a:bodyPr/>
        <a:lstStyle/>
        <a:p>
          <a:r>
            <a:rPr lang="nb-NO"/>
            <a:t>Fly Oslo- Berlin: 18.15- 19.50</a:t>
          </a:r>
          <a:endParaRPr lang="en-US"/>
        </a:p>
      </dgm:t>
    </dgm:pt>
    <dgm:pt modelId="{CEBFCDF0-28C7-46B3-9E27-B33E7BEDB237}" type="parTrans" cxnId="{C7C24C0A-F088-4209-8972-EEE8C22108E9}">
      <dgm:prSet/>
      <dgm:spPr/>
      <dgm:t>
        <a:bodyPr/>
        <a:lstStyle/>
        <a:p>
          <a:endParaRPr lang="en-US"/>
        </a:p>
      </dgm:t>
    </dgm:pt>
    <dgm:pt modelId="{DB694064-950D-49DD-B0C8-23EC4FC44AB0}" type="sibTrans" cxnId="{C7C24C0A-F088-4209-8972-EEE8C22108E9}">
      <dgm:prSet/>
      <dgm:spPr/>
      <dgm:t>
        <a:bodyPr/>
        <a:lstStyle/>
        <a:p>
          <a:endParaRPr lang="en-US"/>
        </a:p>
      </dgm:t>
    </dgm:pt>
    <dgm:pt modelId="{5AB961F7-4754-4CD2-B436-0E8B7F8AF962}">
      <dgm:prSet/>
      <dgm:spPr/>
      <dgm:t>
        <a:bodyPr/>
        <a:lstStyle/>
        <a:p>
          <a:r>
            <a:rPr lang="nb-NO"/>
            <a:t>Fredag 7. juni </a:t>
          </a:r>
          <a:endParaRPr lang="en-US"/>
        </a:p>
      </dgm:t>
    </dgm:pt>
    <dgm:pt modelId="{6318DD1F-B94E-43F6-8E64-BB0670BD5DFA}" type="parTrans" cxnId="{7AC11643-E8A1-4926-AF15-19BEFC83E927}">
      <dgm:prSet/>
      <dgm:spPr/>
      <dgm:t>
        <a:bodyPr/>
        <a:lstStyle/>
        <a:p>
          <a:endParaRPr lang="en-US"/>
        </a:p>
      </dgm:t>
    </dgm:pt>
    <dgm:pt modelId="{3A98F632-B7DC-4761-98CA-EA1479B72B3B}" type="sibTrans" cxnId="{7AC11643-E8A1-4926-AF15-19BEFC83E927}">
      <dgm:prSet/>
      <dgm:spPr/>
      <dgm:t>
        <a:bodyPr/>
        <a:lstStyle/>
        <a:p>
          <a:endParaRPr lang="en-US"/>
        </a:p>
      </dgm:t>
    </dgm:pt>
    <dgm:pt modelId="{227D7E9C-A2BE-49F2-8BFF-57C0EE18D199}">
      <dgm:prSet/>
      <dgm:spPr/>
      <dgm:t>
        <a:bodyPr/>
        <a:lstStyle/>
        <a:p>
          <a:r>
            <a:rPr lang="nb-NO" dirty="0"/>
            <a:t>Berlin-Oslo: 9.45- 11.25</a:t>
          </a:r>
          <a:endParaRPr lang="en-US" dirty="0"/>
        </a:p>
      </dgm:t>
    </dgm:pt>
    <dgm:pt modelId="{79412CBD-4636-405E-A51E-A41BEFB44700}" type="parTrans" cxnId="{2DFC5D5C-CDA1-4194-A330-42C218634615}">
      <dgm:prSet/>
      <dgm:spPr/>
      <dgm:t>
        <a:bodyPr/>
        <a:lstStyle/>
        <a:p>
          <a:endParaRPr lang="en-US"/>
        </a:p>
      </dgm:t>
    </dgm:pt>
    <dgm:pt modelId="{C6E89A99-751C-413D-BA88-6E5B606BE968}" type="sibTrans" cxnId="{2DFC5D5C-CDA1-4194-A330-42C218634615}">
      <dgm:prSet/>
      <dgm:spPr/>
      <dgm:t>
        <a:bodyPr/>
        <a:lstStyle/>
        <a:p>
          <a:endParaRPr lang="en-US"/>
        </a:p>
      </dgm:t>
    </dgm:pt>
    <dgm:pt modelId="{26F10ED4-E8B6-4799-8B41-ADD95FACCB4D}">
      <dgm:prSet/>
      <dgm:spPr/>
      <dgm:t>
        <a:bodyPr/>
        <a:lstStyle/>
        <a:p>
          <a:r>
            <a:rPr lang="nb-NO"/>
            <a:t>Oslo-Bodø: 13.05- 14.35</a:t>
          </a:r>
          <a:endParaRPr lang="en-US"/>
        </a:p>
      </dgm:t>
    </dgm:pt>
    <dgm:pt modelId="{08B6DD2A-3329-463C-B890-63AFFD3D33B4}" type="parTrans" cxnId="{01EAC2AC-7258-4F2D-9AB6-AB1199B92B1D}">
      <dgm:prSet/>
      <dgm:spPr/>
      <dgm:t>
        <a:bodyPr/>
        <a:lstStyle/>
        <a:p>
          <a:endParaRPr lang="en-US"/>
        </a:p>
      </dgm:t>
    </dgm:pt>
    <dgm:pt modelId="{83A6B75B-F6E5-4399-8BBF-C4F326B40588}" type="sibTrans" cxnId="{01EAC2AC-7258-4F2D-9AB6-AB1199B92B1D}">
      <dgm:prSet/>
      <dgm:spPr/>
      <dgm:t>
        <a:bodyPr/>
        <a:lstStyle/>
        <a:p>
          <a:endParaRPr lang="en-US"/>
        </a:p>
      </dgm:t>
    </dgm:pt>
    <dgm:pt modelId="{60F3B4A8-41E9-4F20-9A9E-A561591A0F74}" type="pres">
      <dgm:prSet presAssocID="{C903785A-63D6-43D1-8F48-1845C056BE11}" presName="diagram" presStyleCnt="0">
        <dgm:presLayoutVars>
          <dgm:dir/>
          <dgm:resizeHandles val="exact"/>
        </dgm:presLayoutVars>
      </dgm:prSet>
      <dgm:spPr/>
    </dgm:pt>
    <dgm:pt modelId="{FFA5A618-93DD-4342-B3B6-26A086F4CC34}" type="pres">
      <dgm:prSet presAssocID="{5DF1D23A-754D-40BB-953F-E9F8148B3090}" presName="node" presStyleLbl="node1" presStyleIdx="0" presStyleCnt="6">
        <dgm:presLayoutVars>
          <dgm:bulletEnabled val="1"/>
        </dgm:presLayoutVars>
      </dgm:prSet>
      <dgm:spPr/>
    </dgm:pt>
    <dgm:pt modelId="{ADBF5EB1-F383-4DB3-A26F-B91E4B3DECDE}" type="pres">
      <dgm:prSet presAssocID="{A599CF48-0161-44D6-83F4-4BC07822233C}" presName="sibTrans" presStyleCnt="0"/>
      <dgm:spPr/>
    </dgm:pt>
    <dgm:pt modelId="{74E06F78-60B8-40CC-AFD4-B214F3FD5DF0}" type="pres">
      <dgm:prSet presAssocID="{87F9209F-D44D-4A88-B7C9-EE6D59CC524A}" presName="node" presStyleLbl="node1" presStyleIdx="1" presStyleCnt="6">
        <dgm:presLayoutVars>
          <dgm:bulletEnabled val="1"/>
        </dgm:presLayoutVars>
      </dgm:prSet>
      <dgm:spPr/>
    </dgm:pt>
    <dgm:pt modelId="{643769BD-1A34-4A3C-BACF-0905B7BE5B22}" type="pres">
      <dgm:prSet presAssocID="{68E02B1C-0307-4438-B45A-BB4D831EA382}" presName="sibTrans" presStyleCnt="0"/>
      <dgm:spPr/>
    </dgm:pt>
    <dgm:pt modelId="{2ADF897C-FE43-4DF8-9867-DBC20DF80A40}" type="pres">
      <dgm:prSet presAssocID="{466C61F0-B358-4A55-8591-714CE913A2E5}" presName="node" presStyleLbl="node1" presStyleIdx="2" presStyleCnt="6">
        <dgm:presLayoutVars>
          <dgm:bulletEnabled val="1"/>
        </dgm:presLayoutVars>
      </dgm:prSet>
      <dgm:spPr/>
    </dgm:pt>
    <dgm:pt modelId="{6CA6F5B0-8943-4723-92AD-4A4354B15298}" type="pres">
      <dgm:prSet presAssocID="{DB694064-950D-49DD-B0C8-23EC4FC44AB0}" presName="sibTrans" presStyleCnt="0"/>
      <dgm:spPr/>
    </dgm:pt>
    <dgm:pt modelId="{656E8210-1103-46AD-A854-F18EDC0963F0}" type="pres">
      <dgm:prSet presAssocID="{5AB961F7-4754-4CD2-B436-0E8B7F8AF962}" presName="node" presStyleLbl="node1" presStyleIdx="3" presStyleCnt="6">
        <dgm:presLayoutVars>
          <dgm:bulletEnabled val="1"/>
        </dgm:presLayoutVars>
      </dgm:prSet>
      <dgm:spPr/>
    </dgm:pt>
    <dgm:pt modelId="{335A4290-4E1A-4017-8BD8-B03207248F92}" type="pres">
      <dgm:prSet presAssocID="{3A98F632-B7DC-4761-98CA-EA1479B72B3B}" presName="sibTrans" presStyleCnt="0"/>
      <dgm:spPr/>
    </dgm:pt>
    <dgm:pt modelId="{135D510A-2FC5-4033-ADF7-4124C2C352F2}" type="pres">
      <dgm:prSet presAssocID="{227D7E9C-A2BE-49F2-8BFF-57C0EE18D199}" presName="node" presStyleLbl="node1" presStyleIdx="4" presStyleCnt="6">
        <dgm:presLayoutVars>
          <dgm:bulletEnabled val="1"/>
        </dgm:presLayoutVars>
      </dgm:prSet>
      <dgm:spPr/>
    </dgm:pt>
    <dgm:pt modelId="{A04BCCEF-6CB5-4BF2-AA40-0EAAE67558AA}" type="pres">
      <dgm:prSet presAssocID="{C6E89A99-751C-413D-BA88-6E5B606BE968}" presName="sibTrans" presStyleCnt="0"/>
      <dgm:spPr/>
    </dgm:pt>
    <dgm:pt modelId="{E1E4E3C7-57A5-4104-B36A-69EE284EA393}" type="pres">
      <dgm:prSet presAssocID="{26F10ED4-E8B6-4799-8B41-ADD95FACCB4D}" presName="node" presStyleLbl="node1" presStyleIdx="5" presStyleCnt="6">
        <dgm:presLayoutVars>
          <dgm:bulletEnabled val="1"/>
        </dgm:presLayoutVars>
      </dgm:prSet>
      <dgm:spPr/>
    </dgm:pt>
  </dgm:ptLst>
  <dgm:cxnLst>
    <dgm:cxn modelId="{05BA2100-AD1D-482C-9B0B-8066F9E30F8E}" type="presOf" srcId="{C903785A-63D6-43D1-8F48-1845C056BE11}" destId="{60F3B4A8-41E9-4F20-9A9E-A561591A0F74}" srcOrd="0" destOrd="0" presId="urn:microsoft.com/office/officeart/2005/8/layout/default"/>
    <dgm:cxn modelId="{C7C24C0A-F088-4209-8972-EEE8C22108E9}" srcId="{C903785A-63D6-43D1-8F48-1845C056BE11}" destId="{466C61F0-B358-4A55-8591-714CE913A2E5}" srcOrd="2" destOrd="0" parTransId="{CEBFCDF0-28C7-46B3-9E27-B33E7BEDB237}" sibTransId="{DB694064-950D-49DD-B0C8-23EC4FC44AB0}"/>
    <dgm:cxn modelId="{4A11F13D-8383-441C-AEEC-F944F0C1BA3D}" type="presOf" srcId="{5DF1D23A-754D-40BB-953F-E9F8148B3090}" destId="{FFA5A618-93DD-4342-B3B6-26A086F4CC34}" srcOrd="0" destOrd="0" presId="urn:microsoft.com/office/officeart/2005/8/layout/default"/>
    <dgm:cxn modelId="{2DFC5D5C-CDA1-4194-A330-42C218634615}" srcId="{C903785A-63D6-43D1-8F48-1845C056BE11}" destId="{227D7E9C-A2BE-49F2-8BFF-57C0EE18D199}" srcOrd="4" destOrd="0" parTransId="{79412CBD-4636-405E-A51E-A41BEFB44700}" sibTransId="{C6E89A99-751C-413D-BA88-6E5B606BE968}"/>
    <dgm:cxn modelId="{526D875D-794C-4862-A1C5-6053D2E55E73}" type="presOf" srcId="{87F9209F-D44D-4A88-B7C9-EE6D59CC524A}" destId="{74E06F78-60B8-40CC-AFD4-B214F3FD5DF0}" srcOrd="0" destOrd="0" presId="urn:microsoft.com/office/officeart/2005/8/layout/default"/>
    <dgm:cxn modelId="{7AC11643-E8A1-4926-AF15-19BEFC83E927}" srcId="{C903785A-63D6-43D1-8F48-1845C056BE11}" destId="{5AB961F7-4754-4CD2-B436-0E8B7F8AF962}" srcOrd="3" destOrd="0" parTransId="{6318DD1F-B94E-43F6-8E64-BB0670BD5DFA}" sibTransId="{3A98F632-B7DC-4761-98CA-EA1479B72B3B}"/>
    <dgm:cxn modelId="{AF44E45A-FF29-40CD-9B04-9C9E592A79CB}" srcId="{C903785A-63D6-43D1-8F48-1845C056BE11}" destId="{5DF1D23A-754D-40BB-953F-E9F8148B3090}" srcOrd="0" destOrd="0" parTransId="{72E18FEF-E04C-4C61-84CA-9A837F43A7C8}" sibTransId="{A599CF48-0161-44D6-83F4-4BC07822233C}"/>
    <dgm:cxn modelId="{F489BA9E-C28B-42DD-A9D7-78EA72DFA053}" srcId="{C903785A-63D6-43D1-8F48-1845C056BE11}" destId="{87F9209F-D44D-4A88-B7C9-EE6D59CC524A}" srcOrd="1" destOrd="0" parTransId="{9B944A2B-95C8-47B6-8773-4318644514C4}" sibTransId="{68E02B1C-0307-4438-B45A-BB4D831EA382}"/>
    <dgm:cxn modelId="{01EAC2AC-7258-4F2D-9AB6-AB1199B92B1D}" srcId="{C903785A-63D6-43D1-8F48-1845C056BE11}" destId="{26F10ED4-E8B6-4799-8B41-ADD95FACCB4D}" srcOrd="5" destOrd="0" parTransId="{08B6DD2A-3329-463C-B890-63AFFD3D33B4}" sibTransId="{83A6B75B-F6E5-4399-8BBF-C4F326B40588}"/>
    <dgm:cxn modelId="{5BB113CD-E2CF-4EE0-9794-A0B465CFC655}" type="presOf" srcId="{466C61F0-B358-4A55-8591-714CE913A2E5}" destId="{2ADF897C-FE43-4DF8-9867-DBC20DF80A40}" srcOrd="0" destOrd="0" presId="urn:microsoft.com/office/officeart/2005/8/layout/default"/>
    <dgm:cxn modelId="{9861B0D6-B8BA-46B2-B9A2-FE874B58637E}" type="presOf" srcId="{26F10ED4-E8B6-4799-8B41-ADD95FACCB4D}" destId="{E1E4E3C7-57A5-4104-B36A-69EE284EA393}" srcOrd="0" destOrd="0" presId="urn:microsoft.com/office/officeart/2005/8/layout/default"/>
    <dgm:cxn modelId="{A067FBFA-CE62-4D06-B4CB-FC2C5F0B6E70}" type="presOf" srcId="{227D7E9C-A2BE-49F2-8BFF-57C0EE18D199}" destId="{135D510A-2FC5-4033-ADF7-4124C2C352F2}" srcOrd="0" destOrd="0" presId="urn:microsoft.com/office/officeart/2005/8/layout/default"/>
    <dgm:cxn modelId="{24FC77FF-A2DD-4674-B38E-35CDA41CE9FC}" type="presOf" srcId="{5AB961F7-4754-4CD2-B436-0E8B7F8AF962}" destId="{656E8210-1103-46AD-A854-F18EDC0963F0}" srcOrd="0" destOrd="0" presId="urn:microsoft.com/office/officeart/2005/8/layout/default"/>
    <dgm:cxn modelId="{67177CFF-9248-4598-9AA2-26E36AF3CFE9}" type="presParOf" srcId="{60F3B4A8-41E9-4F20-9A9E-A561591A0F74}" destId="{FFA5A618-93DD-4342-B3B6-26A086F4CC34}" srcOrd="0" destOrd="0" presId="urn:microsoft.com/office/officeart/2005/8/layout/default"/>
    <dgm:cxn modelId="{BA621242-E436-401A-86C8-4AD0BF9B60F9}" type="presParOf" srcId="{60F3B4A8-41E9-4F20-9A9E-A561591A0F74}" destId="{ADBF5EB1-F383-4DB3-A26F-B91E4B3DECDE}" srcOrd="1" destOrd="0" presId="urn:microsoft.com/office/officeart/2005/8/layout/default"/>
    <dgm:cxn modelId="{6B958404-9F09-44B3-9631-2A312F259772}" type="presParOf" srcId="{60F3B4A8-41E9-4F20-9A9E-A561591A0F74}" destId="{74E06F78-60B8-40CC-AFD4-B214F3FD5DF0}" srcOrd="2" destOrd="0" presId="urn:microsoft.com/office/officeart/2005/8/layout/default"/>
    <dgm:cxn modelId="{8A2C4D58-44B5-4980-A0BD-7286B394A6BF}" type="presParOf" srcId="{60F3B4A8-41E9-4F20-9A9E-A561591A0F74}" destId="{643769BD-1A34-4A3C-BACF-0905B7BE5B22}" srcOrd="3" destOrd="0" presId="urn:microsoft.com/office/officeart/2005/8/layout/default"/>
    <dgm:cxn modelId="{A235A7F0-B6D3-4D01-8BD4-DA873AD677DC}" type="presParOf" srcId="{60F3B4A8-41E9-4F20-9A9E-A561591A0F74}" destId="{2ADF897C-FE43-4DF8-9867-DBC20DF80A40}" srcOrd="4" destOrd="0" presId="urn:microsoft.com/office/officeart/2005/8/layout/default"/>
    <dgm:cxn modelId="{8EFA28D0-3814-4304-8464-02C2DFF6EB99}" type="presParOf" srcId="{60F3B4A8-41E9-4F20-9A9E-A561591A0F74}" destId="{6CA6F5B0-8943-4723-92AD-4A4354B15298}" srcOrd="5" destOrd="0" presId="urn:microsoft.com/office/officeart/2005/8/layout/default"/>
    <dgm:cxn modelId="{820D6831-48C0-4429-BA86-CF3276EF3EE7}" type="presParOf" srcId="{60F3B4A8-41E9-4F20-9A9E-A561591A0F74}" destId="{656E8210-1103-46AD-A854-F18EDC0963F0}" srcOrd="6" destOrd="0" presId="urn:microsoft.com/office/officeart/2005/8/layout/default"/>
    <dgm:cxn modelId="{F4ECE3CA-C41D-4716-AEAF-5B479E94745C}" type="presParOf" srcId="{60F3B4A8-41E9-4F20-9A9E-A561591A0F74}" destId="{335A4290-4E1A-4017-8BD8-B03207248F92}" srcOrd="7" destOrd="0" presId="urn:microsoft.com/office/officeart/2005/8/layout/default"/>
    <dgm:cxn modelId="{2453357E-935D-40FB-A90E-D52CB705576B}" type="presParOf" srcId="{60F3B4A8-41E9-4F20-9A9E-A561591A0F74}" destId="{135D510A-2FC5-4033-ADF7-4124C2C352F2}" srcOrd="8" destOrd="0" presId="urn:microsoft.com/office/officeart/2005/8/layout/default"/>
    <dgm:cxn modelId="{B04DDBB0-09F5-40BF-8AEE-BC8AAE4B1046}" type="presParOf" srcId="{60F3B4A8-41E9-4F20-9A9E-A561591A0F74}" destId="{A04BCCEF-6CB5-4BF2-AA40-0EAAE67558AA}" srcOrd="9" destOrd="0" presId="urn:microsoft.com/office/officeart/2005/8/layout/default"/>
    <dgm:cxn modelId="{A1345679-D853-4162-9499-0A4B22028618}" type="presParOf" srcId="{60F3B4A8-41E9-4F20-9A9E-A561591A0F74}" destId="{E1E4E3C7-57A5-4104-B36A-69EE284EA3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5A618-93DD-4342-B3B6-26A086F4CC3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/>
            <a:t>Mandag 3.juni</a:t>
          </a:r>
          <a:endParaRPr lang="en-US" sz="3900" kern="1200"/>
        </a:p>
      </dsp:txBody>
      <dsp:txXfrm>
        <a:off x="0" y="39687"/>
        <a:ext cx="3286125" cy="1971675"/>
      </dsp:txXfrm>
    </dsp:sp>
    <dsp:sp modelId="{74E06F78-60B8-40CC-AFD4-B214F3FD5DF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/>
            <a:t>Fly Bodø-Oslo: 15.05-16.35</a:t>
          </a:r>
          <a:endParaRPr lang="en-US" sz="3900" kern="1200"/>
        </a:p>
      </dsp:txBody>
      <dsp:txXfrm>
        <a:off x="3614737" y="39687"/>
        <a:ext cx="3286125" cy="1971675"/>
      </dsp:txXfrm>
    </dsp:sp>
    <dsp:sp modelId="{2ADF897C-FE43-4DF8-9867-DBC20DF80A4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/>
            <a:t>Fly Oslo- Berlin: 18.15- 19.50</a:t>
          </a:r>
          <a:endParaRPr lang="en-US" sz="3900" kern="1200"/>
        </a:p>
      </dsp:txBody>
      <dsp:txXfrm>
        <a:off x="7229475" y="39687"/>
        <a:ext cx="3286125" cy="1971675"/>
      </dsp:txXfrm>
    </dsp:sp>
    <dsp:sp modelId="{656E8210-1103-46AD-A854-F18EDC0963F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/>
            <a:t>Fredag 7. juni </a:t>
          </a:r>
          <a:endParaRPr lang="en-US" sz="3900" kern="1200"/>
        </a:p>
      </dsp:txBody>
      <dsp:txXfrm>
        <a:off x="0" y="2339975"/>
        <a:ext cx="3286125" cy="1971675"/>
      </dsp:txXfrm>
    </dsp:sp>
    <dsp:sp modelId="{135D510A-2FC5-4033-ADF7-4124C2C352F2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/>
            <a:t>Berlin-Oslo: 9.45- 11.25</a:t>
          </a:r>
          <a:endParaRPr lang="en-US" sz="3900" kern="1200" dirty="0"/>
        </a:p>
      </dsp:txBody>
      <dsp:txXfrm>
        <a:off x="3614737" y="2339975"/>
        <a:ext cx="3286125" cy="1971675"/>
      </dsp:txXfrm>
    </dsp:sp>
    <dsp:sp modelId="{E1E4E3C7-57A5-4104-B36A-69EE284EA39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/>
            <a:t>Oslo-Bodø: 13.05- 14.35</a:t>
          </a:r>
          <a:endParaRPr lang="en-US" sz="39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0B13A2-98FD-F250-1347-F7580FFA6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28879FF-7382-3799-117A-E764A8BB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573F55-7719-016A-0C23-338EBCA3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6906D3-3EED-63FC-BADF-1C9BC751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4D05E3-313E-BA7C-13F5-EE1F9FD2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9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76491-2960-A1B5-6909-2320427A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20A8964-DC1B-C19B-CB62-0540EBA08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2C9F26-A740-B4AB-4322-D7D56828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DA640B-3AD2-C79A-EA6D-2443DE3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227FAE-ED39-AC38-FA2C-0FFCDDB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46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59EED1E-5134-1EC5-11CE-2D495621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F90F75-1F1E-7001-D288-B8BB0C505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D857EC-A079-76CC-EA4D-85E9A54F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5471BB-2C22-08B3-A825-A37A6167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2B7DA0-A958-6D8D-DF08-DFB17ED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1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2FE130-F440-A417-CD49-31EA2C2E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2BB375-3869-C624-5710-D11A21BA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65D208-29E1-898B-61FE-E5C96C77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EB0F02-F4EB-9443-8F1B-64D06FBA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8E0A1E-9090-191D-92E3-F70DE42B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6FD27-E1D6-01CD-20B6-29650C4C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C75ABD-F0F4-5BBC-F99A-63CCF7B2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956B09-B2C7-66E8-D272-0A65A5D4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F4745D-F502-9D38-C201-4D1EA800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AEBF72-3EE3-20F2-EFFE-3486FCAC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1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E584A-3E9B-6A86-2BCD-E4223B76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A3AA6B-D272-3807-B803-B1ED074A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D3C42E-6363-D9AD-A807-58104BEE8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41CA44-E526-60B3-6618-8CDB75C8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6122F3-3BD2-9C0C-9F9F-0DDC8292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FCCC15-F3B0-3F4B-709C-4428D214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04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F56354-4383-791C-81FE-E6ABFCF6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28D8D6-3587-B449-926B-32FA786C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6277EF7-E928-D0D4-6B5A-96C4B4629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018CB8-E4F7-79F1-C50E-D3B2EF74B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2D97E8-D2C0-32F4-AD00-20CF7DF1C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B875706-48E2-C2DD-1A6A-67585896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CBFEE3B-A711-70F1-BDCA-B349E315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3A7164F-99E9-A8FE-E0AB-A29CCF74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6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36820E-5DE1-67CF-30AD-747D99DE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7672635-BE81-9CC5-3562-96F7F053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38419FC-557C-0155-4490-2EE888D6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DC1B561-9DA3-8F1C-F868-B3A5D402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64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0AEEB11-9EE6-DE16-A08D-32658987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7159C9A-151E-0441-95D7-4907851E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02CE05-88C7-93F0-D284-C721E37F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55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243C5A-77DC-BDFA-91E3-FA2927EF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A1CBEC-5C24-68C1-2EAC-E23A06C8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1AC9C7-50EC-889A-A45C-DB20AC716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D725A7-9A66-B97A-BA93-06E7E78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D0DD5B-A8A6-9369-24E5-2386514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77D2B3-AE9A-8854-20F7-BD58246B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11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65CE1-C118-1CEC-5D3F-6BC2CE5F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84BDC4-B449-A98D-68D8-11CEC505A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D62723-0FD2-44C3-3930-5EC423E65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D8BCCEF-19C8-EC51-AADE-5F0C2BDC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37E108-30B0-E513-58CA-801D2EB2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2FD1B4-6042-CC5E-1722-A3408328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7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76B99B9-FDEC-6A42-6138-FBEF1E22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4EDBBC-6D68-C2BD-C691-F57A67D4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69DA54-B77F-5386-CB75-B98F3B005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833F8-DAA8-42ED-911C-949A2EC0C2C4}" type="datetimeFigureOut">
              <a:rPr lang="nb-NO" smtClean="0"/>
              <a:t>14.04.2024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BF50AE-4EBF-90FA-B048-2B3BA842F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3FC47F-7705-CCD6-1717-13654119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E6F18-6E3A-49BD-8385-8E60A0FFE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9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8BBCEA-FBB6-426E-6912-45A421181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86257"/>
            <a:ext cx="6926703" cy="804161"/>
          </a:xfrm>
        </p:spPr>
        <p:txBody>
          <a:bodyPr anchor="ctr">
            <a:normAutofit/>
          </a:bodyPr>
          <a:lstStyle/>
          <a:p>
            <a:pPr algn="l"/>
            <a:r>
              <a:rPr lang="nb-NO" sz="3200"/>
              <a:t>Foreldremøte 10.trinn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F1D8AE-1BD8-C54F-8089-E12F80C97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4904" y="5586258"/>
            <a:ext cx="3588895" cy="804160"/>
          </a:xfrm>
        </p:spPr>
        <p:txBody>
          <a:bodyPr anchor="ctr">
            <a:normAutofit/>
          </a:bodyPr>
          <a:lstStyle/>
          <a:p>
            <a:pPr algn="r"/>
            <a:r>
              <a:rPr lang="nb-NO" sz="1800"/>
              <a:t>Våren 2024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944C14F-0F76-89D0-6BAF-7E210C71F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/>
          <a:stretch/>
        </p:blipFill>
        <p:spPr>
          <a:xfrm>
            <a:off x="20" y="10"/>
            <a:ext cx="12191980" cy="52799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12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ADACD8-FC7D-02D7-C132-3E447FE8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nb-NO" sz="3200"/>
              <a:t>Faglig innhold/opplegg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4D5083-54B7-29A3-E9D6-735D8D90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nb-NO" sz="2000" dirty="0" err="1"/>
              <a:t>Stasifengslet</a:t>
            </a:r>
            <a:r>
              <a:rPr lang="nb-NO" sz="2000" dirty="0"/>
              <a:t> </a:t>
            </a:r>
          </a:p>
          <a:p>
            <a:r>
              <a:rPr lang="nb-NO" sz="2000" dirty="0"/>
              <a:t>KZ Sachsenhausen</a:t>
            </a:r>
          </a:p>
          <a:p>
            <a:r>
              <a:rPr lang="nb-NO" sz="2000" dirty="0"/>
              <a:t>KZ </a:t>
            </a:r>
            <a:r>
              <a:rPr lang="nb-NO" sz="2000" dirty="0" err="1"/>
              <a:t>Ravensbrück</a:t>
            </a:r>
            <a:endParaRPr lang="nb-NO" sz="2000" dirty="0"/>
          </a:p>
        </p:txBody>
      </p:sp>
      <p:pic>
        <p:nvPicPr>
          <p:cNvPr id="4" name="Bilde 3" descr="Et bilde som inneholder forlatt, konstruksjon, innendørs, vegg&#10;&#10;Automatisk generert beskrivelse">
            <a:extLst>
              <a:ext uri="{FF2B5EF4-FFF2-40B4-BE49-F238E27FC236}">
                <a16:creationId xmlns:a16="http://schemas.microsoft.com/office/drawing/2014/main" id="{4CD2B4E6-C8B7-B510-5512-874C84BD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307745"/>
            <a:ext cx="6389346" cy="42518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92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881973-F684-5523-50E9-AB2C3E78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Forventninger og regler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F411B5-5A0B-15D5-A7DC-0D1C1E3AF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Dokumentet er utarbeidet ut fra tidligere erfaringer, skolens ordens- og oppførselsreglement og etter hvordan tiden har utviklet seg</a:t>
            </a:r>
          </a:p>
          <a:p>
            <a:endParaRPr lang="nb-NO" dirty="0"/>
          </a:p>
          <a:p>
            <a:r>
              <a:rPr lang="nb-NO" dirty="0"/>
              <a:t>Vi forventer normalt god oppførsel</a:t>
            </a:r>
          </a:p>
          <a:p>
            <a:endParaRPr lang="nb-NO" dirty="0"/>
          </a:p>
          <a:p>
            <a:r>
              <a:rPr lang="nb-NO" dirty="0"/>
              <a:t>Vi forventer at reglene og avtalene blir fulgt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786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3C2941-0901-FC46-40CD-C199FE8B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247C2-E7E4-A935-B476-C115AE28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Klassekontaktene orienterer</a:t>
            </a:r>
          </a:p>
          <a:p>
            <a:endParaRPr lang="nb-NO" dirty="0"/>
          </a:p>
          <a:p>
            <a:r>
              <a:rPr lang="nb-NO" dirty="0"/>
              <a:t>Elevene får penger for å kjøpe måltidene som ikke er felles</a:t>
            </a:r>
          </a:p>
          <a:p>
            <a:r>
              <a:rPr lang="nb-NO" dirty="0"/>
              <a:t>Lommepenger? </a:t>
            </a:r>
          </a:p>
        </p:txBody>
      </p:sp>
    </p:spTree>
    <p:extLst>
      <p:ext uri="{BB962C8B-B14F-4D97-AF65-F5344CB8AC3E}">
        <p14:creationId xmlns:p14="http://schemas.microsoft.com/office/powerpoint/2010/main" val="366154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7B77A6-D827-2C98-818F-32AECFF2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18C56-4978-8871-4FF2-6919633B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Praktisk info om turen</a:t>
            </a:r>
          </a:p>
          <a:p>
            <a:r>
              <a:rPr lang="nb-NO" dirty="0"/>
              <a:t>Økonomi</a:t>
            </a:r>
          </a:p>
          <a:p>
            <a:r>
              <a:rPr lang="nb-NO" dirty="0"/>
              <a:t>Kathrine </a:t>
            </a:r>
          </a:p>
        </p:txBody>
      </p:sp>
    </p:spTree>
    <p:extLst>
      <p:ext uri="{BB962C8B-B14F-4D97-AF65-F5344CB8AC3E}">
        <p14:creationId xmlns:p14="http://schemas.microsoft.com/office/powerpoint/2010/main" val="19527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A44E9-AE29-4BD6-A750-303058275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55EC4C-5659-7613-72DC-DA2B73E2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Reisen til og fra Berlin 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7D4BA65-6C7F-1D13-8F73-088CD651D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366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78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C7BBF0-0368-52F7-09A7-3FB2E1ED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Huskeliste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F00E93-E2E8-01C0-7DA8-63D385DA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Transport til og fra flyplassen</a:t>
            </a:r>
          </a:p>
          <a:p>
            <a:r>
              <a:rPr lang="nb-NO" dirty="0"/>
              <a:t>Kopi av pass, reiseforsikring og </a:t>
            </a:r>
            <a:r>
              <a:rPr lang="nb-NO" dirty="0" err="1"/>
              <a:t>helfokort</a:t>
            </a:r>
            <a:endParaRPr lang="nb-NO" dirty="0"/>
          </a:p>
          <a:p>
            <a:r>
              <a:rPr lang="nb-NO" dirty="0"/>
              <a:t>Bankkort </a:t>
            </a:r>
          </a:p>
          <a:p>
            <a:r>
              <a:rPr lang="nb-NO" dirty="0"/>
              <a:t>Elevene må ha legitimasjon på seg</a:t>
            </a:r>
          </a:p>
        </p:txBody>
      </p:sp>
    </p:spTree>
    <p:extLst>
      <p:ext uri="{BB962C8B-B14F-4D97-AF65-F5344CB8AC3E}">
        <p14:creationId xmlns:p14="http://schemas.microsoft.com/office/powerpoint/2010/main" val="159891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A8A3E1-A82C-3FF5-3B94-6E93FF04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18F62-2123-AB96-7D09-4A90C3EA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Reisedag</a:t>
            </a:r>
          </a:p>
          <a:p>
            <a:r>
              <a:rPr lang="nb-NO" dirty="0"/>
              <a:t>Middag på hotellet </a:t>
            </a:r>
          </a:p>
        </p:txBody>
      </p:sp>
    </p:spTree>
    <p:extLst>
      <p:ext uri="{BB962C8B-B14F-4D97-AF65-F5344CB8AC3E}">
        <p14:creationId xmlns:p14="http://schemas.microsoft.com/office/powerpoint/2010/main" val="5481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F75AA-B7E1-6E38-FC9E-DEE69C6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 2- tirsdag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987C8C-5E42-3380-0812-B1DEAA2D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</a:t>
            </a:r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00 Frokost 					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</a:p>
          <a:p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00 Avreise fra hotellet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0900-1030 Besøk i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Gedänkstätte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Hohenschönhausen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Stasi fengselet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Fortsettelse av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Berlinprogram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avtales på forhånd</a:t>
            </a:r>
          </a:p>
          <a:p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Fritid i byen- elevene ordner seg lunsj selv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1830 Tematime om livet under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Stasiregimet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tidsvitnet Peter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Keup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Gloria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Markgrafenstrasse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67.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Mat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samme sted kl.1915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687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195BD9-784E-B9CD-D284-E0777C7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 3- onsdag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7C600F-3DCD-5E87-4559-63D99017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0700 Frokost						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0800 Avreise til Oranienburg	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0900 Omvisning og oppgaver i KZ Sachsenhausen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1200 Avreise fra Sachsenhausen			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1300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Mat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Templiner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hof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1400 Omvisning i KZ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Ravensbrück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1600 Avreise fra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Ravensbrück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kjører tilbake til Berlin 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2100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Mat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43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E7F32E-8153-4561-3D16-D8853313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 4- torsdag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F99A81-E28B-BD2A-87A2-D69DFF63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0800 Frokost						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KL. 0900 Avreise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Tropical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Islands</a:t>
            </a:r>
          </a:p>
          <a:p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Lunsj i badelandet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Middag? </a:t>
            </a:r>
            <a:endParaRPr lang="nn-N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953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18B80B-924E-9850-7663-7FD49B0C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 5- fredag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CECD30-6BBC-DC98-7A53-A05B302A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Hjemreisedag</a:t>
            </a:r>
          </a:p>
          <a:p>
            <a:r>
              <a:rPr lang="nb-NO" dirty="0"/>
              <a:t>Frokost på hotellet</a:t>
            </a:r>
          </a:p>
          <a:p>
            <a:r>
              <a:rPr lang="nb-NO" dirty="0"/>
              <a:t>Buss til flyplassen</a:t>
            </a:r>
          </a:p>
        </p:txBody>
      </p:sp>
    </p:spTree>
    <p:extLst>
      <p:ext uri="{BB962C8B-B14F-4D97-AF65-F5344CB8AC3E}">
        <p14:creationId xmlns:p14="http://schemas.microsoft.com/office/powerpoint/2010/main" val="78527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306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Office-tema</vt:lpstr>
      <vt:lpstr>Foreldremøte 10.trinn</vt:lpstr>
      <vt:lpstr>Saker </vt:lpstr>
      <vt:lpstr>Reisen til og fra Berlin </vt:lpstr>
      <vt:lpstr>Huskeliste </vt:lpstr>
      <vt:lpstr>Dag 1</vt:lpstr>
      <vt:lpstr>Dag 2- tirsdag </vt:lpstr>
      <vt:lpstr>Dag 3- onsdag </vt:lpstr>
      <vt:lpstr>Dag 4- torsdag </vt:lpstr>
      <vt:lpstr>Dag 5- fredag </vt:lpstr>
      <vt:lpstr>Faglig innhold/opplegg</vt:lpstr>
      <vt:lpstr>Forventninger og regler </vt:lpstr>
      <vt:lpstr>Økonomi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10.trinn</dc:title>
  <dc:creator>Ingrid Pettersen</dc:creator>
  <cp:lastModifiedBy>Ingrid Pettersen</cp:lastModifiedBy>
  <cp:revision>1</cp:revision>
  <dcterms:created xsi:type="dcterms:W3CDTF">2024-04-14T08:56:20Z</dcterms:created>
  <dcterms:modified xsi:type="dcterms:W3CDTF">2024-04-16T17:01:28Z</dcterms:modified>
</cp:coreProperties>
</file>